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6" r:id="rId3"/>
  </p:sldIdLst>
  <p:sldSz cx="9906000" cy="6858000" type="A4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17" autoAdjust="0"/>
    <p:restoredTop sz="94660"/>
  </p:normalViewPr>
  <p:slideViewPr>
    <p:cSldViewPr snapToGrid="0">
      <p:cViewPr>
        <p:scale>
          <a:sx n="84" d="100"/>
          <a:sy n="84" d="100"/>
        </p:scale>
        <p:origin x="1400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EB8D-7609-4654-97AB-26148398F672}" type="datetimeFigureOut">
              <a:rPr lang="en-US" smtClean="0"/>
              <a:t>3/13/20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89089-66A1-465B-81B3-C6EF63080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186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EB8D-7609-4654-97AB-26148398F672}" type="datetimeFigureOut">
              <a:rPr lang="en-US" smtClean="0"/>
              <a:t>3/13/20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89089-66A1-465B-81B3-C6EF63080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33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EB8D-7609-4654-97AB-26148398F672}" type="datetimeFigureOut">
              <a:rPr lang="en-US" smtClean="0"/>
              <a:t>3/13/20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89089-66A1-465B-81B3-C6EF63080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979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EB8D-7609-4654-97AB-26148398F672}" type="datetimeFigureOut">
              <a:rPr lang="en-US" smtClean="0"/>
              <a:t>3/13/20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89089-66A1-465B-81B3-C6EF63080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79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EB8D-7609-4654-97AB-26148398F672}" type="datetimeFigureOut">
              <a:rPr lang="en-US" smtClean="0"/>
              <a:t>3/13/20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89089-66A1-465B-81B3-C6EF63080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779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EB8D-7609-4654-97AB-26148398F672}" type="datetimeFigureOut">
              <a:rPr lang="en-US" smtClean="0"/>
              <a:t>3/13/20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89089-66A1-465B-81B3-C6EF63080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549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EB8D-7609-4654-97AB-26148398F672}" type="datetimeFigureOut">
              <a:rPr lang="en-US" smtClean="0"/>
              <a:t>3/13/20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89089-66A1-465B-81B3-C6EF63080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618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EB8D-7609-4654-97AB-26148398F672}" type="datetimeFigureOut">
              <a:rPr lang="en-US" smtClean="0"/>
              <a:t>3/13/20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89089-66A1-465B-81B3-C6EF63080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095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EB8D-7609-4654-97AB-26148398F672}" type="datetimeFigureOut">
              <a:rPr lang="en-US" smtClean="0"/>
              <a:t>3/13/20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89089-66A1-465B-81B3-C6EF63080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242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EB8D-7609-4654-97AB-26148398F672}" type="datetimeFigureOut">
              <a:rPr lang="en-US" smtClean="0"/>
              <a:t>3/13/20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89089-66A1-465B-81B3-C6EF63080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838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EB8D-7609-4654-97AB-26148398F672}" type="datetimeFigureOut">
              <a:rPr lang="en-US" smtClean="0"/>
              <a:t>3/13/20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89089-66A1-465B-81B3-C6EF63080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516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0EB8D-7609-4654-97AB-26148398F672}" type="datetimeFigureOut">
              <a:rPr lang="en-US" smtClean="0"/>
              <a:t>3/13/20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89089-66A1-465B-81B3-C6EF63080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194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otlib.org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m-ccss.everydaymathonline.com/g_login.html" TargetMode="External"/><Relationship Id="rId5" Type="http://schemas.openxmlformats.org/officeDocument/2006/relationships/hyperlink" Target="https://code.org/learn" TargetMode="External"/><Relationship Id="rId4" Type="http://schemas.openxmlformats.org/officeDocument/2006/relationships/hyperlink" Target="https://www.bbc.co.uk/bitesize/topics/zf2f9j6/articles/z3c6tfr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niteforliteracy.com/" TargetMode="External"/><Relationship Id="rId3" Type="http://schemas.openxmlformats.org/officeDocument/2006/relationships/hyperlink" Target="http://www.worldbookonline.com/?subacct=N8522" TargetMode="External"/><Relationship Id="rId7" Type="http://schemas.openxmlformats.org/officeDocument/2006/relationships/hyperlink" Target="https://kidlit.tv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storylineonline.net/" TargetMode="External"/><Relationship Id="rId11" Type="http://schemas.openxmlformats.org/officeDocument/2006/relationships/hyperlink" Target="http://classroom.google.com/" TargetMode="External"/><Relationship Id="rId5" Type="http://schemas.openxmlformats.org/officeDocument/2006/relationships/hyperlink" Target="http://www.pebblegonext.com/" TargetMode="External"/><Relationship Id="rId10" Type="http://schemas.openxmlformats.org/officeDocument/2006/relationships/hyperlink" Target="https://www.getepic.com/" TargetMode="External"/><Relationship Id="rId4" Type="http://schemas.openxmlformats.org/officeDocument/2006/relationships/hyperlink" Target="http://www.pebblego.com/" TargetMode="External"/><Relationship Id="rId9" Type="http://schemas.openxmlformats.org/officeDocument/2006/relationships/hyperlink" Target="https://www.ryanandcraig.com/read-aloud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539FE4F-B7A2-4CB6-9DA1-CFEFD0C32841}"/>
              </a:ext>
            </a:extLst>
          </p:cNvPr>
          <p:cNvSpPr txBox="1"/>
          <p:nvPr/>
        </p:nvSpPr>
        <p:spPr>
          <a:xfrm>
            <a:off x="6649452" y="5692878"/>
            <a:ext cx="304799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Mrs. Terry Keller</a:t>
            </a:r>
          </a:p>
          <a:p>
            <a:pPr algn="ctr"/>
            <a:r>
              <a:rPr lang="en-US" sz="1400" dirty="0"/>
              <a:t>tkeller@spfk12.org</a:t>
            </a:r>
          </a:p>
          <a:p>
            <a:pPr algn="ctr"/>
            <a:endParaRPr lang="en-US" sz="1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DA40C4-E62B-419A-9553-0AA825366307}"/>
              </a:ext>
            </a:extLst>
          </p:cNvPr>
          <p:cNvSpPr txBox="1"/>
          <p:nvPr/>
        </p:nvSpPr>
        <p:spPr>
          <a:xfrm>
            <a:off x="6637418" y="4348731"/>
            <a:ext cx="30600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Evergreen </a:t>
            </a:r>
          </a:p>
          <a:p>
            <a:pPr algn="ctr"/>
            <a:r>
              <a:rPr lang="en-US" dirty="0"/>
              <a:t>Elementary School</a:t>
            </a:r>
          </a:p>
          <a:p>
            <a:pPr algn="ctr"/>
            <a:r>
              <a:rPr lang="en-US" sz="1400" dirty="0"/>
              <a:t>2280 Evergreen Avenue</a:t>
            </a:r>
          </a:p>
          <a:p>
            <a:pPr algn="ctr"/>
            <a:r>
              <a:rPr lang="en-US" sz="1400" dirty="0"/>
              <a:t>Scotch Plains, NJ 07076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D2157A2-E5B2-4AD5-8F13-44A2DDA75432}"/>
              </a:ext>
            </a:extLst>
          </p:cNvPr>
          <p:cNvSpPr txBox="1"/>
          <p:nvPr/>
        </p:nvSpPr>
        <p:spPr>
          <a:xfrm>
            <a:off x="6637418" y="254105"/>
            <a:ext cx="307206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GUIDE TO</a:t>
            </a:r>
          </a:p>
          <a:p>
            <a:pPr algn="ctr"/>
            <a:r>
              <a:rPr lang="en-US" sz="2800" dirty="0"/>
              <a:t>ONLINE RESOURCES</a:t>
            </a:r>
            <a:endParaRPr lang="en-US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BAE24F-280F-4185-B999-BC2EB4D4641D}"/>
              </a:ext>
            </a:extLst>
          </p:cNvPr>
          <p:cNvSpPr txBox="1"/>
          <p:nvPr/>
        </p:nvSpPr>
        <p:spPr>
          <a:xfrm>
            <a:off x="3498965" y="208596"/>
            <a:ext cx="27111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Don’t forget about the Scotch Plains Public Library!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79E20B1-DBDD-4B88-B23C-9E190CEC71D7}"/>
              </a:ext>
            </a:extLst>
          </p:cNvPr>
          <p:cNvSpPr txBox="1"/>
          <p:nvPr/>
        </p:nvSpPr>
        <p:spPr>
          <a:xfrm>
            <a:off x="3422858" y="1297386"/>
            <a:ext cx="2839453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hlinkClick r:id="rId3"/>
              </a:rPr>
              <a:t>https://www.scotlib.org/</a:t>
            </a:r>
            <a:endParaRPr lang="en-US" sz="1600" dirty="0"/>
          </a:p>
          <a:p>
            <a:pPr algn="ctr"/>
            <a:endParaRPr lang="en-US" sz="1600" dirty="0"/>
          </a:p>
          <a:p>
            <a:pPr algn="ctr"/>
            <a:r>
              <a:rPr lang="en-US" sz="1600" dirty="0"/>
              <a:t>The SPL has many resources available to students as well.  You must have your library card.</a:t>
            </a:r>
          </a:p>
          <a:p>
            <a:pPr algn="ctr"/>
            <a:endParaRPr lang="en-US" sz="1600" dirty="0"/>
          </a:p>
          <a:p>
            <a:pPr algn="ctr"/>
            <a:r>
              <a:rPr lang="en-US" sz="1400" dirty="0"/>
              <a:t>Databases:</a:t>
            </a:r>
          </a:p>
          <a:p>
            <a:pPr algn="ctr"/>
            <a:r>
              <a:rPr lang="en-US" sz="1400" dirty="0"/>
              <a:t>Scholastic Book </a:t>
            </a:r>
            <a:r>
              <a:rPr lang="en-US" sz="1400" dirty="0" err="1"/>
              <a:t>Flix</a:t>
            </a:r>
            <a:endParaRPr lang="en-US" sz="1400" dirty="0"/>
          </a:p>
          <a:p>
            <a:pPr algn="ctr"/>
            <a:r>
              <a:rPr lang="en-US" sz="1400" dirty="0"/>
              <a:t>Scholastic </a:t>
            </a:r>
            <a:r>
              <a:rPr lang="en-US" sz="1400" dirty="0" err="1"/>
              <a:t>TrueFLix</a:t>
            </a:r>
            <a:endParaRPr lang="en-US" sz="1400" dirty="0"/>
          </a:p>
          <a:p>
            <a:pPr algn="ctr"/>
            <a:r>
              <a:rPr lang="en-US" sz="1400" dirty="0"/>
              <a:t>Scholastic </a:t>
            </a:r>
            <a:r>
              <a:rPr lang="en-US" sz="1400" dirty="0" err="1"/>
              <a:t>ScienceFlix</a:t>
            </a:r>
            <a:endParaRPr lang="en-US" sz="1400" dirty="0"/>
          </a:p>
          <a:p>
            <a:pPr algn="ctr"/>
            <a:r>
              <a:rPr lang="en-US" sz="1400" dirty="0"/>
              <a:t>World Almanac for Kids Online</a:t>
            </a:r>
          </a:p>
          <a:p>
            <a:pPr algn="ctr"/>
            <a:r>
              <a:rPr lang="en-US" sz="1400" dirty="0"/>
              <a:t>Primary Source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 err="1"/>
              <a:t>Ebooks</a:t>
            </a:r>
            <a:r>
              <a:rPr lang="en-US" sz="1400" dirty="0"/>
              <a:t>:</a:t>
            </a:r>
          </a:p>
          <a:p>
            <a:pPr algn="ctr"/>
            <a:r>
              <a:rPr lang="en-US" sz="1400" dirty="0"/>
              <a:t>Access through Libby App or the </a:t>
            </a:r>
            <a:r>
              <a:rPr lang="en-US" sz="1400" dirty="0" err="1"/>
              <a:t>OverDrive</a:t>
            </a:r>
            <a:r>
              <a:rPr lang="en-US" sz="1400" dirty="0"/>
              <a:t> mobile.</a:t>
            </a:r>
          </a:p>
          <a:p>
            <a:pPr algn="ctr"/>
            <a:endParaRPr lang="en-US" sz="14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5EB78A8-9841-4836-9DEF-ACCDB8FA2A24}"/>
              </a:ext>
            </a:extLst>
          </p:cNvPr>
          <p:cNvSpPr txBox="1"/>
          <p:nvPr/>
        </p:nvSpPr>
        <p:spPr>
          <a:xfrm>
            <a:off x="124142" y="207373"/>
            <a:ext cx="295174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/>
              <a:t>Other online resources:</a:t>
            </a:r>
          </a:p>
          <a:p>
            <a:endParaRPr lang="en-US" sz="1400" dirty="0"/>
          </a:p>
          <a:p>
            <a:r>
              <a:rPr lang="en-US" sz="1400" dirty="0"/>
              <a:t>Dance Mat Typing</a:t>
            </a:r>
          </a:p>
          <a:p>
            <a:endParaRPr lang="en-US" sz="1400" dirty="0"/>
          </a:p>
          <a:p>
            <a:r>
              <a:rPr lang="en-US" sz="1400" dirty="0">
                <a:hlinkClick r:id="rId4"/>
              </a:rPr>
              <a:t>https://www.bbc.co.uk/bitesize/topics/zf2f9j6/articles/z3c6tfr</a:t>
            </a:r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Coding Studio</a:t>
            </a:r>
          </a:p>
          <a:p>
            <a:endParaRPr lang="en-US" sz="1400" dirty="0"/>
          </a:p>
          <a:p>
            <a:r>
              <a:rPr lang="en-US" sz="1400" dirty="0">
                <a:hlinkClick r:id="rId5"/>
              </a:rPr>
              <a:t>https://code.org/learn</a:t>
            </a:r>
            <a:endParaRPr lang="en-US" sz="1400" dirty="0"/>
          </a:p>
          <a:p>
            <a:endParaRPr lang="en-US" sz="14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607F264-1C15-4B3F-9DCE-1D5DDFAFB8D4}"/>
              </a:ext>
            </a:extLst>
          </p:cNvPr>
          <p:cNvSpPr txBox="1"/>
          <p:nvPr/>
        </p:nvSpPr>
        <p:spPr>
          <a:xfrm>
            <a:off x="124142" y="4348731"/>
            <a:ext cx="29517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Everyday Math: Student will need a username and password.</a:t>
            </a:r>
          </a:p>
          <a:p>
            <a:endParaRPr lang="en-US" sz="1400" dirty="0"/>
          </a:p>
          <a:p>
            <a:r>
              <a:rPr lang="en-US" sz="1400" dirty="0">
                <a:hlinkClick r:id="rId6"/>
              </a:rPr>
              <a:t>http://em-ccss.everydaymathonline.com/g_login.html</a:t>
            </a:r>
            <a:endParaRPr lang="en-US" sz="1400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2DE6AF8-A71D-4275-8EC5-508F1E53175E}"/>
              </a:ext>
            </a:extLst>
          </p:cNvPr>
          <p:cNvSpPr/>
          <p:nvPr/>
        </p:nvSpPr>
        <p:spPr>
          <a:xfrm>
            <a:off x="6870030" y="211015"/>
            <a:ext cx="2839453" cy="643597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123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70BA930-259C-4F60-A29D-5AF2E197D3A5}"/>
              </a:ext>
            </a:extLst>
          </p:cNvPr>
          <p:cNvSpPr txBox="1"/>
          <p:nvPr/>
        </p:nvSpPr>
        <p:spPr>
          <a:xfrm>
            <a:off x="200193" y="98474"/>
            <a:ext cx="2951746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/>
              <a:t>World Book Online</a:t>
            </a:r>
          </a:p>
          <a:p>
            <a:endParaRPr lang="en-US" sz="1400" dirty="0"/>
          </a:p>
          <a:p>
            <a:r>
              <a:rPr lang="en-US" sz="1200" dirty="0"/>
              <a:t>World Book Student Online Encyclopedia includes 40,000 encyclopedia articles and many other great resources tools.  WBO also provides different levels Early Learning, Kids, Student, and Advanced.</a:t>
            </a:r>
          </a:p>
          <a:p>
            <a:endParaRPr lang="en-US" sz="1200" dirty="0"/>
          </a:p>
          <a:p>
            <a:r>
              <a:rPr lang="en-US" sz="1000" dirty="0">
                <a:hlinkClick r:id="rId3"/>
              </a:rPr>
              <a:t>http://www.worldbookonline.com/?subacct=N8522</a:t>
            </a:r>
            <a:endParaRPr lang="en-US" sz="1000" dirty="0"/>
          </a:p>
          <a:p>
            <a:r>
              <a:rPr lang="en-US" sz="1200" dirty="0"/>
              <a:t>Username: </a:t>
            </a:r>
            <a:r>
              <a:rPr lang="en-US" sz="1200" dirty="0" err="1"/>
              <a:t>spfsd</a:t>
            </a:r>
            <a:endParaRPr lang="en-US" sz="1200" dirty="0"/>
          </a:p>
          <a:p>
            <a:r>
              <a:rPr lang="en-US" sz="1200" dirty="0"/>
              <a:t>Password: raiders</a:t>
            </a:r>
            <a:endParaRPr lang="en-US" sz="1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F4052A-EF02-4C71-8F43-971AA2B404D7}"/>
              </a:ext>
            </a:extLst>
          </p:cNvPr>
          <p:cNvSpPr txBox="1"/>
          <p:nvPr/>
        </p:nvSpPr>
        <p:spPr>
          <a:xfrm>
            <a:off x="195163" y="2492195"/>
            <a:ext cx="2574542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 err="1"/>
              <a:t>PebbleGo</a:t>
            </a:r>
            <a:r>
              <a:rPr lang="en-US" sz="1400" b="1" u="sng" dirty="0"/>
              <a:t> &amp; </a:t>
            </a:r>
            <a:r>
              <a:rPr lang="en-US" sz="1400" b="1" u="sng" dirty="0" err="1"/>
              <a:t>PebbleGo</a:t>
            </a:r>
            <a:r>
              <a:rPr lang="en-US" sz="1400" b="1" u="sng" dirty="0"/>
              <a:t> Next</a:t>
            </a:r>
          </a:p>
          <a:p>
            <a:r>
              <a:rPr lang="en-US" sz="1200" dirty="0" err="1"/>
              <a:t>PebbleGo</a:t>
            </a:r>
            <a:r>
              <a:rPr lang="en-US" sz="1200" dirty="0"/>
              <a:t> and </a:t>
            </a:r>
            <a:r>
              <a:rPr lang="en-US" sz="1200" dirty="0" err="1"/>
              <a:t>PebbleGoNext</a:t>
            </a:r>
            <a:r>
              <a:rPr lang="en-US" sz="1200" dirty="0"/>
              <a:t> is great for researching with students in Grades K-4. Topics include biographies, animals, states and American Indian History. </a:t>
            </a:r>
          </a:p>
          <a:p>
            <a:endParaRPr lang="en-US" sz="1200" dirty="0"/>
          </a:p>
          <a:p>
            <a:r>
              <a:rPr lang="en-US" sz="1200" dirty="0">
                <a:hlinkClick r:id="rId4"/>
              </a:rPr>
              <a:t>www.pebblego.com</a:t>
            </a:r>
            <a:endParaRPr lang="en-US" sz="1200" dirty="0"/>
          </a:p>
          <a:p>
            <a:r>
              <a:rPr lang="en-US" sz="1200" dirty="0"/>
              <a:t>Username: </a:t>
            </a:r>
            <a:r>
              <a:rPr lang="en-US" sz="1200" dirty="0" err="1"/>
              <a:t>everg</a:t>
            </a:r>
            <a:endParaRPr lang="en-US" sz="1200" dirty="0"/>
          </a:p>
          <a:p>
            <a:r>
              <a:rPr lang="en-US" sz="1200" dirty="0"/>
              <a:t>Password: school</a:t>
            </a:r>
          </a:p>
          <a:p>
            <a:endParaRPr lang="en-US" sz="1200" dirty="0"/>
          </a:p>
          <a:p>
            <a:r>
              <a:rPr lang="en-US" sz="1200" dirty="0">
                <a:hlinkClick r:id="rId5"/>
              </a:rPr>
              <a:t>www.pebblegonext.com</a:t>
            </a:r>
            <a:endParaRPr lang="en-US" sz="1200" dirty="0"/>
          </a:p>
          <a:p>
            <a:r>
              <a:rPr lang="en-US" sz="1200" dirty="0"/>
              <a:t>Username: </a:t>
            </a:r>
            <a:r>
              <a:rPr lang="en-US" sz="1200" dirty="0" err="1"/>
              <a:t>everg</a:t>
            </a:r>
            <a:endParaRPr lang="en-US" sz="1200" dirty="0"/>
          </a:p>
          <a:p>
            <a:r>
              <a:rPr lang="en-US" sz="1200" dirty="0"/>
              <a:t>Password: school</a:t>
            </a:r>
          </a:p>
          <a:p>
            <a:endParaRPr lang="en-US" sz="1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661E21B-C9BC-49BD-BA05-96AA5CF6753C}"/>
              </a:ext>
            </a:extLst>
          </p:cNvPr>
          <p:cNvSpPr txBox="1"/>
          <p:nvPr/>
        </p:nvSpPr>
        <p:spPr>
          <a:xfrm>
            <a:off x="195162" y="2697170"/>
            <a:ext cx="29357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D9F992C-4798-4265-A0F0-1F40D0025510}"/>
              </a:ext>
            </a:extLst>
          </p:cNvPr>
          <p:cNvSpPr txBox="1"/>
          <p:nvPr/>
        </p:nvSpPr>
        <p:spPr>
          <a:xfrm>
            <a:off x="6852637" y="98475"/>
            <a:ext cx="243276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r>
              <a:rPr lang="en-US" sz="1400" b="1" u="sng" dirty="0"/>
              <a:t>Signing into Google Classroom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FEE9917-0488-438F-90E9-A77B25F85118}"/>
              </a:ext>
            </a:extLst>
          </p:cNvPr>
          <p:cNvSpPr/>
          <p:nvPr/>
        </p:nvSpPr>
        <p:spPr>
          <a:xfrm>
            <a:off x="3422482" y="98474"/>
            <a:ext cx="3053365" cy="6625883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AEE895-55FD-5145-BE85-824716EBFB20}"/>
              </a:ext>
            </a:extLst>
          </p:cNvPr>
          <p:cNvSpPr txBox="1"/>
          <p:nvPr/>
        </p:nvSpPr>
        <p:spPr>
          <a:xfrm>
            <a:off x="3540143" y="323254"/>
            <a:ext cx="2756747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/>
              <a:t>Free Audio Book Resources</a:t>
            </a:r>
          </a:p>
          <a:p>
            <a:endParaRPr lang="en-US" sz="1400" dirty="0"/>
          </a:p>
          <a:p>
            <a:r>
              <a:rPr lang="en-US" sz="1400" dirty="0"/>
              <a:t>Story Online</a:t>
            </a:r>
          </a:p>
          <a:p>
            <a:r>
              <a:rPr lang="en-US" sz="1400" dirty="0">
                <a:hlinkClick r:id="rId6"/>
              </a:rPr>
              <a:t>www.storylineonline.net</a:t>
            </a:r>
            <a:endParaRPr lang="en-US" sz="1400" dirty="0"/>
          </a:p>
          <a:p>
            <a:endParaRPr lang="en-US" sz="1400" dirty="0"/>
          </a:p>
          <a:p>
            <a:r>
              <a:rPr lang="en-US" sz="1400" dirty="0" err="1"/>
              <a:t>KidLit</a:t>
            </a:r>
            <a:r>
              <a:rPr lang="en-US" sz="1400" dirty="0"/>
              <a:t> TV</a:t>
            </a:r>
          </a:p>
          <a:p>
            <a:r>
              <a:rPr lang="en-US" sz="1400" dirty="0">
                <a:hlinkClick r:id="rId7"/>
              </a:rPr>
              <a:t>https://kidlit.tv/</a:t>
            </a:r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Unite for Literacy</a:t>
            </a:r>
          </a:p>
          <a:p>
            <a:r>
              <a:rPr lang="en-US" sz="1400" dirty="0">
                <a:hlinkClick r:id="rId8"/>
              </a:rPr>
              <a:t>www.uniteforliteracy.com</a:t>
            </a:r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Storytime with Ryan and Craig</a:t>
            </a:r>
          </a:p>
          <a:p>
            <a:r>
              <a:rPr lang="en-US" sz="1400" dirty="0">
                <a:hlinkClick r:id="rId9"/>
              </a:rPr>
              <a:t>https://www.ryanandcraig.com/read-alouds</a:t>
            </a:r>
            <a:endParaRPr lang="en-US" sz="1400" dirty="0"/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72A0AC-1E2D-C444-B5C7-5B6B0F97D149}"/>
              </a:ext>
            </a:extLst>
          </p:cNvPr>
          <p:cNvSpPr txBox="1"/>
          <p:nvPr/>
        </p:nvSpPr>
        <p:spPr>
          <a:xfrm>
            <a:off x="3540144" y="3564244"/>
            <a:ext cx="246877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/>
              <a:t>Other Audio Resources</a:t>
            </a:r>
          </a:p>
          <a:p>
            <a:endParaRPr lang="en-US" sz="1400" b="1" u="sng" dirty="0"/>
          </a:p>
          <a:p>
            <a:r>
              <a:rPr lang="en-US" sz="1400" dirty="0"/>
              <a:t>Epic: Student need a class       code to access.</a:t>
            </a:r>
          </a:p>
          <a:p>
            <a:r>
              <a:rPr lang="en-US" sz="1400" dirty="0">
                <a:hlinkClick r:id="rId10"/>
              </a:rPr>
              <a:t>https://www.getepic.com/</a:t>
            </a:r>
            <a:endParaRPr lang="en-US" sz="1400" dirty="0"/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590B3E7-F354-9448-AA20-BAFF953B8F06}"/>
              </a:ext>
            </a:extLst>
          </p:cNvPr>
          <p:cNvSpPr txBox="1"/>
          <p:nvPr/>
        </p:nvSpPr>
        <p:spPr>
          <a:xfrm>
            <a:off x="6871243" y="590918"/>
            <a:ext cx="24141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11"/>
              </a:rPr>
              <a:t>https://classroom.google.com</a:t>
            </a:r>
            <a:endParaRPr lang="en-US" sz="1400" dirty="0"/>
          </a:p>
          <a:p>
            <a:endParaRPr lang="en-US" sz="1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494BA1-EED6-0245-BB49-DF0A041B038F}"/>
              </a:ext>
            </a:extLst>
          </p:cNvPr>
          <p:cNvSpPr txBox="1"/>
          <p:nvPr/>
        </p:nvSpPr>
        <p:spPr>
          <a:xfrm>
            <a:off x="6852637" y="1292750"/>
            <a:ext cx="243276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Sign into your google account.  You must use </a:t>
            </a:r>
            <a:r>
              <a:rPr lang="en-US" sz="1400" dirty="0">
                <a:solidFill>
                  <a:schemeClr val="accent6"/>
                </a:solidFill>
              </a:rPr>
              <a:t>@students.spfk12.org</a:t>
            </a:r>
          </a:p>
          <a:p>
            <a:r>
              <a:rPr lang="en-US" sz="1400" dirty="0"/>
              <a:t>after your username. </a:t>
            </a:r>
          </a:p>
          <a:p>
            <a:endParaRPr lang="en-US" sz="1400" dirty="0"/>
          </a:p>
          <a:p>
            <a:r>
              <a:rPr lang="en-US" sz="1400" dirty="0"/>
              <a:t>For example:</a:t>
            </a:r>
          </a:p>
          <a:p>
            <a:r>
              <a:rPr lang="en-US" sz="1400" dirty="0">
                <a:solidFill>
                  <a:schemeClr val="accent6"/>
                </a:solidFill>
              </a:rPr>
              <a:t>17name@students.spfk12.org</a:t>
            </a:r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Your password is the same password you use for logging into Chromebooks and Macs when you are in the classroom.  This is your 6 digit student ID number.</a:t>
            </a:r>
          </a:p>
        </p:txBody>
      </p:sp>
    </p:spTree>
    <p:extLst>
      <p:ext uri="{BB962C8B-B14F-4D97-AF65-F5344CB8AC3E}">
        <p14:creationId xmlns:p14="http://schemas.microsoft.com/office/powerpoint/2010/main" val="3850157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4561</TotalTime>
  <Words>379</Words>
  <Application>Microsoft Macintosh PowerPoint</Application>
  <PresentationFormat>A4 Paper (210x297 mm)</PresentationFormat>
  <Paragraphs>86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Collazo</dc:creator>
  <cp:lastModifiedBy>Microsoft Office User</cp:lastModifiedBy>
  <cp:revision>53</cp:revision>
  <cp:lastPrinted>2020-03-13T19:29:31Z</cp:lastPrinted>
  <dcterms:created xsi:type="dcterms:W3CDTF">2019-02-15T09:09:41Z</dcterms:created>
  <dcterms:modified xsi:type="dcterms:W3CDTF">2020-03-13T19:56:22Z</dcterms:modified>
</cp:coreProperties>
</file>